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9" r:id="rId4"/>
    <p:sldId id="275" r:id="rId5"/>
    <p:sldId id="278" r:id="rId6"/>
    <p:sldId id="260" r:id="rId7"/>
    <p:sldId id="266" r:id="rId8"/>
    <p:sldId id="267" r:id="rId9"/>
    <p:sldId id="283" r:id="rId10"/>
    <p:sldId id="286" r:id="rId11"/>
    <p:sldId id="287" r:id="rId12"/>
    <p:sldId id="288" r:id="rId13"/>
    <p:sldId id="289" r:id="rId14"/>
    <p:sldId id="263" r:id="rId15"/>
    <p:sldId id="281" r:id="rId16"/>
    <p:sldId id="285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>
    <p:extLst>
      <p:ext uri="{19B8F6BF-5375-455C-9EA6-DF929625EA0E}">
        <p15:presenceInfo xmlns:p15="http://schemas.microsoft.com/office/powerpoint/2012/main" userId="4fb53a2010c5514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A417B07-F9F8-4033-8B88-96FAC8D37804}" type="datetimeFigureOut">
              <a:rPr lang="en-GB" smtClean="0"/>
              <a:t>17/05/2023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0CFCDD0F-0968-4AD0-A081-6C1B17CBFCA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7183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7B07-F9F8-4033-8B88-96FAC8D37804}" type="datetimeFigureOut">
              <a:rPr lang="en-GB" smtClean="0"/>
              <a:t>17/05/2023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DD0F-0968-4AD0-A081-6C1B17CBFC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2254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7B07-F9F8-4033-8B88-96FAC8D37804}" type="datetimeFigureOut">
              <a:rPr lang="en-GB" smtClean="0"/>
              <a:t>17/05/2023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DD0F-0968-4AD0-A081-6C1B17CBFC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608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7B07-F9F8-4033-8B88-96FAC8D37804}" type="datetimeFigureOut">
              <a:rPr lang="en-GB" smtClean="0"/>
              <a:t>17/05/2023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DD0F-0968-4AD0-A081-6C1B17CBFC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295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7B07-F9F8-4033-8B88-96FAC8D37804}" type="datetimeFigureOut">
              <a:rPr lang="en-GB" smtClean="0"/>
              <a:t>17/05/2023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DD0F-0968-4AD0-A081-6C1B17CBFCA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83272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7B07-F9F8-4033-8B88-96FAC8D37804}" type="datetimeFigureOut">
              <a:rPr lang="en-GB" smtClean="0"/>
              <a:t>17/05/2023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DD0F-0968-4AD0-A081-6C1B17CBFC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096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7B07-F9F8-4033-8B88-96FAC8D37804}" type="datetimeFigureOut">
              <a:rPr lang="en-GB" smtClean="0"/>
              <a:t>17/05/2023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DD0F-0968-4AD0-A081-6C1B17CBFC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860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7B07-F9F8-4033-8B88-96FAC8D37804}" type="datetimeFigureOut">
              <a:rPr lang="en-GB" smtClean="0"/>
              <a:t>17/05/2023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DD0F-0968-4AD0-A081-6C1B17CBFC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602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7B07-F9F8-4033-8B88-96FAC8D37804}" type="datetimeFigureOut">
              <a:rPr lang="en-GB" smtClean="0"/>
              <a:t>17/05/2023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DD0F-0968-4AD0-A081-6C1B17CBFC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032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7B07-F9F8-4033-8B88-96FAC8D37804}" type="datetimeFigureOut">
              <a:rPr lang="en-GB" smtClean="0"/>
              <a:t>17/05/2023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DD0F-0968-4AD0-A081-6C1B17CBFC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581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17B07-F9F8-4033-8B88-96FAC8D37804}" type="datetimeFigureOut">
              <a:rPr lang="en-GB" smtClean="0"/>
              <a:t>17/05/2023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CDD0F-0968-4AD0-A081-6C1B17CBFC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9471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A417B07-F9F8-4033-8B88-96FAC8D37804}" type="datetimeFigureOut">
              <a:rPr lang="en-GB" smtClean="0"/>
              <a:t>17/05/2023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CFCDD0F-0968-4AD0-A081-6C1B17CBFC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800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5855" y="365760"/>
            <a:ext cx="9418320" cy="4041648"/>
          </a:xfrm>
        </p:spPr>
        <p:txBody>
          <a:bodyPr>
            <a:normAutofit/>
          </a:bodyPr>
          <a:lstStyle/>
          <a:p>
            <a:r>
              <a:rPr lang="en-GB" sz="5000" dirty="0"/>
              <a:t>Safe Path Recommender Using News Feeds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5855" y="4522305"/>
            <a:ext cx="9418320" cy="1969936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Supervised By: Mr, Usama Musharraf</a:t>
            </a:r>
          </a:p>
          <a:p>
            <a:r>
              <a:rPr lang="en-GB" dirty="0"/>
              <a:t>F22-223   </a:t>
            </a:r>
          </a:p>
          <a:p>
            <a:r>
              <a:rPr lang="en-GB" dirty="0"/>
              <a:t>Group Members:</a:t>
            </a:r>
          </a:p>
          <a:p>
            <a:r>
              <a:rPr lang="en-GB" dirty="0"/>
              <a:t>Noman Siddique 19P-1664</a:t>
            </a:r>
          </a:p>
          <a:p>
            <a:r>
              <a:rPr lang="en-GB" dirty="0"/>
              <a:t>Hifza Majeed 19P-1652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Picture 2" descr="National University of Computer and Emerging Sciences - Wikipedia">
            <a:extLst>
              <a:ext uri="{FF2B5EF4-FFF2-40B4-BE49-F238E27FC236}">
                <a16:creationId xmlns:a16="http://schemas.microsoft.com/office/drawing/2014/main" id="{D936F78B-8FAF-9378-E8C6-29D18384E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2860" y="22713"/>
            <a:ext cx="1189809" cy="118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00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5F16-E649-CE29-5C19-0203A705B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873" y="278674"/>
            <a:ext cx="9692640" cy="1325562"/>
          </a:xfrm>
        </p:spPr>
        <p:txBody>
          <a:bodyPr>
            <a:noAutofit/>
          </a:bodyPr>
          <a:lstStyle/>
          <a:p>
            <a:r>
              <a:rPr lang="en-US" sz="1800" b="1" dirty="0"/>
              <a:t>Source: </a:t>
            </a:r>
            <a:r>
              <a:rPr lang="en-US" sz="1800" dirty="0"/>
              <a:t>Calvert Vaux Park, Bay 44th St. &amp;, Hunter Ave, Brooklyn, NY 11214, United States</a:t>
            </a:r>
            <a:br>
              <a:rPr lang="en-US" sz="1800" dirty="0"/>
            </a:br>
            <a:r>
              <a:rPr lang="en-US" sz="1800" b="1" dirty="0"/>
              <a:t>Destination: </a:t>
            </a:r>
            <a:r>
              <a:rPr lang="en-US" sz="1800" dirty="0"/>
              <a:t>Randall's Island Park, 20 </a:t>
            </a:r>
            <a:r>
              <a:rPr lang="en-US" sz="1800" dirty="0" err="1"/>
              <a:t>Randalls</a:t>
            </a:r>
            <a:r>
              <a:rPr lang="en-US" sz="1800" dirty="0"/>
              <a:t> Island Park, New York, NY 10035, United States</a:t>
            </a:r>
            <a:br>
              <a:rPr lang="en-US" sz="1800" dirty="0"/>
            </a:br>
            <a:r>
              <a:rPr lang="en-US" sz="1800" b="1" dirty="0"/>
              <a:t>Result Test case 1:</a:t>
            </a:r>
          </a:p>
        </p:txBody>
      </p:sp>
      <p:pic>
        <p:nvPicPr>
          <p:cNvPr id="4" name="Content Placeholder 8" descr="A picture containing text, map, screenshot, atlas&#10;&#10;Description automatically generated">
            <a:extLst>
              <a:ext uri="{FF2B5EF4-FFF2-40B4-BE49-F238E27FC236}">
                <a16:creationId xmlns:a16="http://schemas.microsoft.com/office/drawing/2014/main" id="{1351FF49-7F91-01C5-1C22-97C90B315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23" t="15384" r="12816" b="6587"/>
          <a:stretch/>
        </p:blipFill>
        <p:spPr>
          <a:xfrm>
            <a:off x="1122873" y="1935289"/>
            <a:ext cx="4181837" cy="4351338"/>
          </a:xfrm>
        </p:spPr>
      </p:pic>
      <p:pic>
        <p:nvPicPr>
          <p:cNvPr id="7" name="Picture 6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69E36203-BEED-7436-6438-74A6BE05E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263" y="1883224"/>
            <a:ext cx="4426258" cy="44034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30151A-C65C-B7D9-32BA-8806B1083287}"/>
              </a:ext>
            </a:extLst>
          </p:cNvPr>
          <p:cNvSpPr txBox="1"/>
          <p:nvPr/>
        </p:nvSpPr>
        <p:spPr>
          <a:xfrm>
            <a:off x="2253082" y="6286627"/>
            <a:ext cx="33361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Excepted output our Application</a:t>
            </a:r>
            <a:endParaRPr lang="en-GB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37127-1963-408A-47EC-E961C0C281E9}"/>
              </a:ext>
            </a:extLst>
          </p:cNvPr>
          <p:cNvSpPr txBox="1"/>
          <p:nvPr/>
        </p:nvSpPr>
        <p:spPr>
          <a:xfrm>
            <a:off x="6434919" y="6271196"/>
            <a:ext cx="33361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Google Map Application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75969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C671E-DEA9-2B5C-1A51-793321A7B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icture containing text, map, screenshot&#10;&#10;Description automatically generated">
            <a:extLst>
              <a:ext uri="{FF2B5EF4-FFF2-40B4-BE49-F238E27FC236}">
                <a16:creationId xmlns:a16="http://schemas.microsoft.com/office/drawing/2014/main" id="{75AAF0A1-131E-1FBF-95E1-EFF817BA5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797" y="1121478"/>
            <a:ext cx="1958102" cy="4351338"/>
          </a:xfrm>
        </p:spPr>
      </p:pic>
      <p:pic>
        <p:nvPicPr>
          <p:cNvPr id="7" name="Picture 6" descr="A picture containing text, map, atlas, screenshot&#10;&#10;Description automatically generated">
            <a:extLst>
              <a:ext uri="{FF2B5EF4-FFF2-40B4-BE49-F238E27FC236}">
                <a16:creationId xmlns:a16="http://schemas.microsoft.com/office/drawing/2014/main" id="{4D0F1596-7A1B-7C17-AFCF-B3D9DE59A4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76" y="1157921"/>
            <a:ext cx="2061029" cy="4351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21976F-6B1B-1836-602C-AFD76CAE2393}"/>
              </a:ext>
            </a:extLst>
          </p:cNvPr>
          <p:cNvSpPr txBox="1"/>
          <p:nvPr/>
        </p:nvSpPr>
        <p:spPr>
          <a:xfrm>
            <a:off x="4308772" y="6024422"/>
            <a:ext cx="33361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Figure 7: Mobile Base View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8664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C2EEC-6D29-ABB5-985E-CAF05C15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b="1" dirty="0"/>
              <a:t>Source: </a:t>
            </a:r>
            <a:r>
              <a:rPr lang="en-US" sz="1800" dirty="0"/>
              <a:t>Calvert Vaux Park, Bay 44th St. &amp;, Hunter Ave, Brooklyn, NY 11214, United States</a:t>
            </a:r>
            <a:br>
              <a:rPr lang="en-US" sz="1800" dirty="0"/>
            </a:br>
            <a:r>
              <a:rPr lang="en-US" sz="1800" b="1" dirty="0"/>
              <a:t>Destination: </a:t>
            </a:r>
            <a:r>
              <a:rPr lang="en-US" sz="1800" dirty="0"/>
              <a:t>Randall's Island Park, 20 </a:t>
            </a:r>
            <a:r>
              <a:rPr lang="en-US" sz="1800" dirty="0" err="1"/>
              <a:t>Randalls</a:t>
            </a:r>
            <a:r>
              <a:rPr lang="en-US" sz="1800" dirty="0"/>
              <a:t> Island Park, New York, NY 10035, United States</a:t>
            </a:r>
            <a:br>
              <a:rPr lang="en-US" sz="1800" dirty="0"/>
            </a:br>
            <a:r>
              <a:rPr lang="en-US" sz="1800" b="1" dirty="0"/>
              <a:t>Result Test case 2:</a:t>
            </a:r>
            <a:endParaRPr lang="en-US" sz="1800" dirty="0"/>
          </a:p>
        </p:txBody>
      </p:sp>
      <p:pic>
        <p:nvPicPr>
          <p:cNvPr id="5" name="Content Placeholder 4" descr="A picture containing text, map, screenshot, atlas&#10;&#10;Description automatically generated">
            <a:extLst>
              <a:ext uri="{FF2B5EF4-FFF2-40B4-BE49-F238E27FC236}">
                <a16:creationId xmlns:a16="http://schemas.microsoft.com/office/drawing/2014/main" id="{F162CE6C-F2E1-B6E5-85C3-A252D4709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56" t="16678" r="14186" b="7938"/>
          <a:stretch/>
        </p:blipFill>
        <p:spPr>
          <a:xfrm>
            <a:off x="725714" y="1691322"/>
            <a:ext cx="4673600" cy="480106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5FC8DA-FB24-CF18-4729-5BC45F30957C}"/>
              </a:ext>
            </a:extLst>
          </p:cNvPr>
          <p:cNvSpPr txBox="1"/>
          <p:nvPr/>
        </p:nvSpPr>
        <p:spPr>
          <a:xfrm>
            <a:off x="1394423" y="6500163"/>
            <a:ext cx="33361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Crime Highlight in our Application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140939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73C0D-008C-3EA9-8BF6-B7F8A8A3F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628" y="2592125"/>
            <a:ext cx="9692640" cy="132556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64975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9809" y="6169095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Figure 8: Gant Chart</a:t>
            </a:r>
            <a:endParaRPr lang="en-GB" sz="11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2097038"/>
            <a:ext cx="8594725" cy="3814861"/>
          </a:xfrm>
        </p:spPr>
      </p:pic>
    </p:spTree>
    <p:extLst>
      <p:ext uri="{BB962C8B-B14F-4D97-AF65-F5344CB8AC3E}">
        <p14:creationId xmlns:p14="http://schemas.microsoft.com/office/powerpoint/2010/main" val="409517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Teamwork </a:t>
            </a: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65D4D4-386F-7CB6-0059-20A2DD0089EF}"/>
              </a:ext>
            </a:extLst>
          </p:cNvPr>
          <p:cNvSpPr txBox="1">
            <a:spLocks/>
          </p:cNvSpPr>
          <p:nvPr/>
        </p:nvSpPr>
        <p:spPr>
          <a:xfrm>
            <a:off x="4965290" y="365760"/>
            <a:ext cx="5997678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Teamwork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4FE7F-EF83-8C6C-CD1C-594F2C771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52" r="47482"/>
          <a:stretch/>
        </p:blipFill>
        <p:spPr>
          <a:xfrm>
            <a:off x="20" y="10"/>
            <a:ext cx="4653291" cy="685799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0FEA8B-3180-F667-AC28-6220F14298C9}"/>
              </a:ext>
            </a:extLst>
          </p:cNvPr>
          <p:cNvSpPr txBox="1">
            <a:spLocks/>
          </p:cNvSpPr>
          <p:nvPr/>
        </p:nvSpPr>
        <p:spPr>
          <a:xfrm>
            <a:off x="4965290" y="2005739"/>
            <a:ext cx="6015571" cy="4174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Noman Siddique </a:t>
            </a:r>
          </a:p>
          <a:p>
            <a:pPr marL="0" indent="0">
              <a:buFont typeface="Arial" pitchFamily="34" charset="0"/>
              <a:buNone/>
            </a:pPr>
            <a:r>
              <a:rPr lang="en-US" dirty="0"/>
              <a:t>	Data Collection</a:t>
            </a:r>
          </a:p>
          <a:p>
            <a:pPr marL="0" indent="0">
              <a:buFont typeface="Arial" pitchFamily="34" charset="0"/>
              <a:buNone/>
            </a:pPr>
            <a:r>
              <a:rPr lang="en-US" dirty="0"/>
              <a:t>              Data Preprocessing</a:t>
            </a:r>
          </a:p>
          <a:p>
            <a:pPr marL="0" indent="0">
              <a:buFont typeface="Arial" pitchFamily="34" charset="0"/>
              <a:buNone/>
            </a:pPr>
            <a:r>
              <a:rPr lang="en-US" dirty="0"/>
              <a:t>	NLP module 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r>
              <a:rPr lang="en-US" dirty="0"/>
              <a:t>Hifza Majeed </a:t>
            </a:r>
          </a:p>
          <a:p>
            <a:pPr marL="0" indent="0">
              <a:buFont typeface="Arial" pitchFamily="34" charset="0"/>
              <a:buNone/>
            </a:pPr>
            <a:r>
              <a:rPr lang="en-US" dirty="0"/>
              <a:t>	Application Development </a:t>
            </a:r>
          </a:p>
          <a:p>
            <a:pPr marL="0" indent="0">
              <a:buFont typeface="Arial" pitchFamily="34" charset="0"/>
              <a:buNone/>
            </a:pPr>
            <a:r>
              <a:rPr lang="en-US" dirty="0"/>
              <a:t>	Application Deployment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573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FE2F2-BC64-69F4-BF03-DEA62B705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E6AB8-D9B9-98FF-CCB9-7BFB2E307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Google</a:t>
            </a:r>
            <a:r>
              <a:rPr lang="en-GB" dirty="0"/>
              <a:t>, news.google.com/</a:t>
            </a:r>
            <a:r>
              <a:rPr lang="en-GB" dirty="0" err="1"/>
              <a:t>search?q</a:t>
            </a:r>
            <a:r>
              <a:rPr lang="en-GB" dirty="0"/>
              <a:t>=</a:t>
            </a:r>
            <a:r>
              <a:rPr lang="en-GB" dirty="0" err="1"/>
              <a:t>New+York+crime&amp;hl</a:t>
            </a:r>
            <a:r>
              <a:rPr lang="en-GB" dirty="0"/>
              <a:t>=</a:t>
            </a:r>
            <a:r>
              <a:rPr lang="en-GB" dirty="0" err="1"/>
              <a:t>en-PK&amp;gl</a:t>
            </a:r>
            <a:r>
              <a:rPr lang="en-GB" dirty="0"/>
              <a:t>=</a:t>
            </a:r>
            <a:r>
              <a:rPr lang="en-GB" dirty="0" err="1"/>
              <a:t>PK&amp;ceid</a:t>
            </a:r>
            <a:r>
              <a:rPr lang="en-GB" dirty="0"/>
              <a:t>=PK%3Aen. Accessed 16 May 2023. 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99285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2501" y="2438400"/>
            <a:ext cx="9692640" cy="1175973"/>
          </a:xfrm>
        </p:spPr>
        <p:txBody>
          <a:bodyPr>
            <a:normAutofit/>
          </a:bodyPr>
          <a:lstStyle/>
          <a:p>
            <a:r>
              <a:rPr lang="en-US" sz="6000" dirty="0"/>
              <a:t>Thank You</a:t>
            </a:r>
            <a:endParaRPr lang="en-GB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1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69496" cy="4351338"/>
          </a:xfrm>
        </p:spPr>
        <p:txBody>
          <a:bodyPr/>
          <a:lstStyle/>
          <a:p>
            <a:r>
              <a:rPr lang="en-GB" dirty="0"/>
              <a:t>Our project aims to develop an application that would recommend safe path to users </a:t>
            </a:r>
          </a:p>
          <a:p>
            <a:r>
              <a:rPr lang="en-GB" dirty="0"/>
              <a:t>The Project holds an immense worth in providing safety like services to citizens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651" y="1242389"/>
            <a:ext cx="4591881" cy="459188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7894005" y="5834270"/>
            <a:ext cx="23542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Figure 1: Application Interface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76419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1478-9908-ED61-A2F8-B2D96126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BD8D7-29A8-7EFA-731D-057D9955E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Currently there is no such system to provide safety like services </a:t>
            </a:r>
          </a:p>
          <a:p>
            <a:r>
              <a:rPr lang="en-GB" dirty="0"/>
              <a:t>Google maps provide </a:t>
            </a:r>
          </a:p>
          <a:p>
            <a:pPr lvl="1"/>
            <a:r>
              <a:rPr lang="en-GB" dirty="0"/>
              <a:t>Direction</a:t>
            </a:r>
          </a:p>
          <a:p>
            <a:pPr lvl="1"/>
            <a:r>
              <a:rPr lang="en-GB" dirty="0"/>
              <a:t>Distance Matrix </a:t>
            </a:r>
          </a:p>
          <a:p>
            <a:pPr lvl="1"/>
            <a:r>
              <a:rPr lang="en-GB" dirty="0"/>
              <a:t>Maximum Zoom Imagery</a:t>
            </a:r>
          </a:p>
          <a:p>
            <a:pPr lvl="1"/>
            <a:r>
              <a:rPr lang="en-GB" dirty="0"/>
              <a:t>Street View etc.                                                                   </a:t>
            </a:r>
          </a:p>
          <a:p>
            <a:pPr lvl="1" indent="0">
              <a:buNone/>
            </a:pPr>
            <a:endParaRPr lang="en-GB" dirty="0"/>
          </a:p>
          <a:p>
            <a:pPr lvl="1" indent="0">
              <a:buNone/>
            </a:pPr>
            <a:r>
              <a:rPr lang="en-GB" dirty="0"/>
              <a:t>But no such direction based on safety concern.</a:t>
            </a:r>
          </a:p>
          <a:p>
            <a:r>
              <a:rPr lang="en-GB" dirty="0"/>
              <a:t>Our system aims to fill this gap developing an application that would cater safety concern of user </a:t>
            </a:r>
          </a:p>
        </p:txBody>
      </p:sp>
    </p:spTree>
    <p:extLst>
      <p:ext uri="{BB962C8B-B14F-4D97-AF65-F5344CB8AC3E}">
        <p14:creationId xmlns:p14="http://schemas.microsoft.com/office/powerpoint/2010/main" val="253184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021" y="125665"/>
            <a:ext cx="9692640" cy="1325562"/>
          </a:xfrm>
        </p:spPr>
        <p:txBody>
          <a:bodyPr/>
          <a:lstStyle/>
          <a:p>
            <a:r>
              <a:rPr lang="en-GB" dirty="0"/>
              <a:t>System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Use Case Diagram: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D7A131-852A-616B-AF66-752D455ABFFD}"/>
              </a:ext>
            </a:extLst>
          </p:cNvPr>
          <p:cNvSpPr txBox="1"/>
          <p:nvPr/>
        </p:nvSpPr>
        <p:spPr>
          <a:xfrm>
            <a:off x="7644285" y="6331949"/>
            <a:ext cx="32567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Figure 2 Use case Diagram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E32AAD0-AD1E-6DA9-E19B-4A4A1B7A1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347" y="1120495"/>
            <a:ext cx="4846320" cy="521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5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D4905-1301-E063-F4C2-E8E941FCB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83362-8FE4-C7BD-1E79-15A17FF05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Swimlane Diagram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17FDC-640A-486A-EA88-960FD0884143}"/>
              </a:ext>
            </a:extLst>
          </p:cNvPr>
          <p:cNvSpPr txBox="1"/>
          <p:nvPr/>
        </p:nvSpPr>
        <p:spPr>
          <a:xfrm>
            <a:off x="6506817" y="6353740"/>
            <a:ext cx="32567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Figure 3 Swimlane Diagram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174045-A5DC-EBFE-5455-8DB0A2901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470" y="895004"/>
            <a:ext cx="6681206" cy="528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7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Design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3A0066-67EF-5103-7B38-DCEC245860D5}"/>
              </a:ext>
            </a:extLst>
          </p:cNvPr>
          <p:cNvSpPr txBox="1"/>
          <p:nvPr/>
        </p:nvSpPr>
        <p:spPr>
          <a:xfrm>
            <a:off x="1187261" y="2386255"/>
            <a:ext cx="46618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Abstract View of a Proposed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Layered Architecture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622ED8-DF3A-460D-1BEF-96AE0FD4E493}"/>
              </a:ext>
            </a:extLst>
          </p:cNvPr>
          <p:cNvSpPr txBox="1"/>
          <p:nvPr/>
        </p:nvSpPr>
        <p:spPr>
          <a:xfrm>
            <a:off x="6907695" y="5960732"/>
            <a:ext cx="32567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Figure 4: Layered Architecture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26CA1-37F4-E0E2-7A3F-9DF9262A8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74ECC-A69B-382B-2A51-5377241DE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865" y="1374548"/>
            <a:ext cx="5184381" cy="458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9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782" y="683812"/>
            <a:ext cx="9692640" cy="773927"/>
          </a:xfrm>
        </p:spPr>
        <p:txBody>
          <a:bodyPr>
            <a:normAutofit/>
          </a:bodyPr>
          <a:lstStyle/>
          <a:p>
            <a:r>
              <a:rPr lang="en-US" dirty="0"/>
              <a:t>Data Structure/Representation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615069" y="6215241"/>
            <a:ext cx="2961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5: Data Representation </a:t>
            </a:r>
            <a:endParaRPr lang="en-GB" sz="1200" dirty="0"/>
          </a:p>
        </p:txBody>
      </p:sp>
      <p:pic>
        <p:nvPicPr>
          <p:cNvPr id="4" name="Picture 3" descr="A screenshot of a spreadsheet&#10;&#10;Description automatically generated with medium confidence">
            <a:extLst>
              <a:ext uri="{FF2B5EF4-FFF2-40B4-BE49-F238E27FC236}">
                <a16:creationId xmlns:a16="http://schemas.microsoft.com/office/drawing/2014/main" id="{0C5C0347-A9B3-AD43-B656-E8153E2E7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45" y="1457739"/>
            <a:ext cx="957835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2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615" y="-277038"/>
            <a:ext cx="9692640" cy="1325562"/>
          </a:xfrm>
        </p:spPr>
        <p:txBody>
          <a:bodyPr/>
          <a:lstStyle/>
          <a:p>
            <a:r>
              <a:rPr lang="en-US" dirty="0"/>
              <a:t>Algorithm/Methodologies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81330" y="6380922"/>
            <a:ext cx="2763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6: Methodologies</a:t>
            </a:r>
            <a:endParaRPr lang="en-GB" sz="1200" dirty="0"/>
          </a:p>
        </p:txBody>
      </p:sp>
      <p:pic>
        <p:nvPicPr>
          <p:cNvPr id="8" name="Content Placeholder 7" descr="A picture containing text, diagram, technical drawing, plan&#10;&#10;Description automatically generated">
            <a:extLst>
              <a:ext uri="{FF2B5EF4-FFF2-40B4-BE49-F238E27FC236}">
                <a16:creationId xmlns:a16="http://schemas.microsoft.com/office/drawing/2014/main" id="{4D60473E-9004-0208-E46B-B6D39DF42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328" y="1048524"/>
            <a:ext cx="6182537" cy="5332398"/>
          </a:xfrm>
        </p:spPr>
      </p:pic>
    </p:spTree>
    <p:extLst>
      <p:ext uri="{BB962C8B-B14F-4D97-AF65-F5344CB8AC3E}">
        <p14:creationId xmlns:p14="http://schemas.microsoft.com/office/powerpoint/2010/main" val="169238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119DB-1690-65F7-C362-F022F2275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Measures/ Testing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BCC0288-B61C-574E-EF69-FA87A3F63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140903"/>
            <a:ext cx="8595360" cy="4351337"/>
          </a:xfrm>
        </p:spPr>
        <p:txBody>
          <a:bodyPr>
            <a:normAutofit/>
          </a:bodyPr>
          <a:lstStyle/>
          <a:p>
            <a:r>
              <a:rPr lang="en-US" b="1" dirty="0"/>
              <a:t>Test Case 1:</a:t>
            </a:r>
          </a:p>
          <a:p>
            <a:pPr lvl="1"/>
            <a:r>
              <a:rPr lang="en-US" sz="1800" dirty="0"/>
              <a:t>We compare the result of our(Safe Path Recommender ) application with the Google Map Application.</a:t>
            </a:r>
          </a:p>
          <a:p>
            <a:r>
              <a:rPr lang="en-US" b="1" dirty="0"/>
              <a:t>Test Case 2:</a:t>
            </a:r>
          </a:p>
          <a:p>
            <a:pPr lvl="1"/>
            <a:r>
              <a:rPr lang="en-US" sz="1800" dirty="0"/>
              <a:t>We also check the crime highlight in our Application with that Website info the crime. In the same place </a:t>
            </a:r>
          </a:p>
          <a:p>
            <a:pPr marL="274320" lvl="1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16062857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2212</TotalTime>
  <Words>392</Words>
  <Application>Microsoft Office PowerPoint</Application>
  <PresentationFormat>Widescreen</PresentationFormat>
  <Paragraphs>65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Schoolbook</vt:lpstr>
      <vt:lpstr>Wingdings 2</vt:lpstr>
      <vt:lpstr>View</vt:lpstr>
      <vt:lpstr>Safe Path Recommender Using News Feeds</vt:lpstr>
      <vt:lpstr>Introduction</vt:lpstr>
      <vt:lpstr>Problem Statement </vt:lpstr>
      <vt:lpstr>System Analysis</vt:lpstr>
      <vt:lpstr>Cont.…</vt:lpstr>
      <vt:lpstr>System Design</vt:lpstr>
      <vt:lpstr>Data Structure/Representation</vt:lpstr>
      <vt:lpstr>Algorithm/Methodologies</vt:lpstr>
      <vt:lpstr>Evaluation Measures/ Testing</vt:lpstr>
      <vt:lpstr>Source: Calvert Vaux Park, Bay 44th St. &amp;, Hunter Ave, Brooklyn, NY 11214, United States Destination: Randall's Island Park, 20 Randalls Island Park, New York, NY 10035, United States Result Test case 1:</vt:lpstr>
      <vt:lpstr>PowerPoint Presentation</vt:lpstr>
      <vt:lpstr>Source: Calvert Vaux Park, Bay 44th St. &amp;, Hunter Ave, Brooklyn, NY 11214, United States Destination: Randall's Island Park, 20 Randalls Island Park, New York, NY 10035, United States Result Test case 2:</vt:lpstr>
      <vt:lpstr>DEMO</vt:lpstr>
      <vt:lpstr>Timeline</vt:lpstr>
      <vt:lpstr>Teamwork 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 Path Recommender Using News Feeds</dc:title>
  <dc:creator>HP</dc:creator>
  <cp:lastModifiedBy>Hifza Majeed</cp:lastModifiedBy>
  <cp:revision>67</cp:revision>
  <dcterms:created xsi:type="dcterms:W3CDTF">2022-09-12T18:31:15Z</dcterms:created>
  <dcterms:modified xsi:type="dcterms:W3CDTF">2023-05-17T04:17:12Z</dcterms:modified>
</cp:coreProperties>
</file>